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6" r:id="rId2"/>
    <p:sldId id="262" r:id="rId3"/>
    <p:sldId id="258" r:id="rId4"/>
    <p:sldId id="259" r:id="rId5"/>
    <p:sldId id="260" r:id="rId6"/>
    <p:sldId id="263" r:id="rId7"/>
    <p:sldId id="266" r:id="rId8"/>
    <p:sldId id="265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17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59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30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87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00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40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34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872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05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0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25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234A9-D66B-4C00-A143-B34FF6476DC3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294C8-DEAF-45AE-8A4F-3E7629A49A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0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0462-59C0-44B3-93DE-4C7AB1E31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86" y="2250937"/>
            <a:ext cx="8673427" cy="18108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rgbClr val="EBEBEB"/>
                </a:solidFill>
                <a:latin typeface="Century Gothic" panose="020B0502020202020204" pitchFamily="34" charset="0"/>
              </a:rPr>
              <a:t>ПРИЛОЖЕНИЕ ДОПОЛНЕННОЙ РЕАЛЬНОСТИ ДЛЯ ПОДГОТОВКИ НЕОБХОДИМЫХ ВЕЩЕЙ В ШКОЛУ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1595" y="5476087"/>
            <a:ext cx="68256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  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Мельников Роман Александрович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ученик 11 «Т» класса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ГБОУ Образовательный центр «Протон»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490690" y="5380672"/>
            <a:ext cx="45997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Руководитель: </a:t>
            </a:r>
          </a:p>
          <a:p>
            <a:pPr algn="r" fontAlgn="base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Богданов Александр Александрович</a:t>
            </a:r>
          </a:p>
          <a:p>
            <a:pPr algn="r" fontAlgn="base"/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ГБОУ Образовательный центр «Протон»</a:t>
            </a:r>
            <a:endParaRPr lang="ru-RU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fontAlgn="base">
              <a:spcAft>
                <a:spcPts val="0"/>
              </a:spcAft>
            </a:pPr>
            <a:endParaRPr lang="ru-RU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5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8ACF5-13B7-49F8-8CE2-A2869E79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BB3A8-23AE-465A-B5BF-0E74FB604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654" y="803186"/>
            <a:ext cx="6942338" cy="52486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Проконсультироваться с методистом образовательной организации по использованию приложения в начальных классах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Продолжить работу над дизайном интерфейса </a:t>
            </a:r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Рассмотреть возможность доработки программы до коммерческого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83086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BC7C7-D869-4AEC-B290-DA603B5C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5FE15-52BB-4540-A578-746E1D68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783" y="803186"/>
            <a:ext cx="6856866" cy="524862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Проблемой данного проекта является адаптация учащихся 1-4 классов к условиям обучения в начальной школе (новые правила, новый статус(ученик), новое расписание дня и др.).</a:t>
            </a:r>
          </a:p>
          <a:p>
            <a:pPr algn="just">
              <a:lnSpc>
                <a:spcPct val="15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Разработанное приложение способствует приобретению навыка алгоритмизации повторяющихся действий (на примере сбора  школьных принадлежностей) для организованного ежедневного планирования.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99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327545A-66F8-4F72-A6A7-BEBCE6B1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454E9C79-24A6-4393-8955-BDCBA11D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974" y="711782"/>
            <a:ext cx="7278254" cy="54992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22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Цель: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 приложение для использования учащимися при подготовки нового учебного дня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2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Задачи: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200" dirty="0">
                <a:latin typeface="Arial" panose="020B0604020202020204" pitchFamily="34" charset="0"/>
              </a:rPr>
              <a:t>1. Проанализировать алгоритмы подготовки учащихся к учебному дню</a:t>
            </a:r>
            <a:endParaRPr lang="ru-RU" sz="2200" b="0" i="0" dirty="0">
              <a:effectLst/>
              <a:latin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Разработать программу дополненной реальности, используемое как приложение, устанавливаемое на смартфоне.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3. Разработать 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5118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3BBDE-CECF-4186-BC61-D91626BC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D62157-A696-42D4-A0DC-D5112BA5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857" y="1609876"/>
            <a:ext cx="7573992" cy="3491184"/>
          </a:xfrm>
        </p:spPr>
        <p:txBody>
          <a:bodyPr>
            <a:noAutofit/>
          </a:bodyPr>
          <a:lstStyle/>
          <a:p>
            <a:pPr marL="361950" indent="-361950"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Изучение материалов по данной теме</a:t>
            </a:r>
          </a:p>
          <a:p>
            <a:pPr marL="361950" indent="-361950"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логической модели управления программой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>
              <a:buClrTx/>
              <a:buSzPct val="100000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программу, считывающую метку и выводящую таблицу с школьными принадлежностями, которые надо принести на урок</a:t>
            </a:r>
          </a:p>
          <a:p>
            <a:pPr lvl="1" fontAlgn="base">
              <a:buClrTx/>
              <a:buSzPct val="100000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Написать скрипты для добавления различных полезных функций</a:t>
            </a:r>
          </a:p>
          <a:p>
            <a:pPr lvl="1" fontAlgn="base">
              <a:buClrTx/>
              <a:buSzPct val="100000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Привязать скрипты к объекту и настроить их параметры.</a:t>
            </a:r>
          </a:p>
          <a:p>
            <a:pPr lvl="1" fontAlgn="base">
              <a:buClrTx/>
              <a:buSzPct val="100000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Перенести получившийся проект в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263" indent="-449263" algn="just"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Реализация модели на языке программирования 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F9D017-BF4E-4E6A-A1A8-E153EEAB5B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0" y="5281845"/>
            <a:ext cx="2151054" cy="14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C0005-794A-4A70-BE3E-FCD2F3D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реального расписания с меткой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6AED69-08B1-4FE1-98F1-23C83DF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36" y="3216800"/>
            <a:ext cx="6552807" cy="3641200"/>
          </a:xfrm>
        </p:spPr>
        <p:txBody>
          <a:bodyPr/>
          <a:lstStyle/>
          <a:p>
            <a:pPr algn="just">
              <a:lnSpc>
                <a:spcPct val="150000"/>
              </a:lnSpc>
              <a:buClrTx/>
              <a:buSzPct val="100000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Наведение камеры на метку вызовет «открытие» списка, в котором ученик может увидеть то, что надо принести на урок</a:t>
            </a:r>
          </a:p>
          <a:p>
            <a:pPr algn="just">
              <a:lnSpc>
                <a:spcPct val="150000"/>
              </a:lnSpc>
              <a:buClrTx/>
              <a:buSzPct val="100000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Для младших классов список будет составлять классный руководитель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E236CF-DEBA-445D-9D7C-63656ED4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4" y="310727"/>
            <a:ext cx="6488934" cy="32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3D978-1E1F-4B2D-91E6-420D8687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A6F3C-21A1-4231-8E52-37A8C0B6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502" y="3890493"/>
            <a:ext cx="7269018" cy="1976929"/>
          </a:xfrm>
        </p:spPr>
        <p:txBody>
          <a:bodyPr>
            <a:noAutofit/>
          </a:bodyPr>
          <a:lstStyle/>
          <a:p>
            <a:pPr marL="361950" indent="-361950" algn="just">
              <a:lnSpc>
                <a:spcPct val="150000"/>
              </a:lnSpc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созданы кнопки для перехода между уроками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indent="-361950" algn="just">
              <a:lnSpc>
                <a:spcPct val="150000"/>
              </a:lnSpc>
              <a:spcBef>
                <a:spcPts val="0"/>
              </a:spcBef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добавлены: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ClrTx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изображения</a:t>
            </a: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вещей, которые надо взять в школу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ClrTx/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кнопки для показа анимации учебников и рабочих тетрадей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ClrTx/>
            </a:pPr>
            <a:r>
              <a:rPr lang="ru-RU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кнопки, нажав на которые будет высвечиваться индикатор, обозначающий, что ученик положил эту вещь в рюкзак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91FFAA-1232-48AA-A98F-89C6268D5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26"/>
          <a:stretch/>
        </p:blipFill>
        <p:spPr>
          <a:xfrm>
            <a:off x="6057193" y="294640"/>
            <a:ext cx="5053627" cy="27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9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E3429-D560-46C8-979A-A4AAAD3A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1-02-04 19-23-27">
            <a:hlinkClick r:id="" action="ppaction://media"/>
            <a:extLst>
              <a:ext uri="{FF2B5EF4-FFF2-40B4-BE49-F238E27FC236}">
                <a16:creationId xmlns:a16="http://schemas.microsoft.com/office/drawing/2014/main" id="{5830E4C6-75BC-4D88-BDDF-54E6CEA823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313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544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0FBF8-DAC8-4EA3-A415-237E88FF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i="0" u="none" strike="noStrike" dirty="0">
                <a:solidFill>
                  <a:schemeClr val="bg1"/>
                </a:solidFill>
                <a:effectLst/>
                <a:latin typeface="Calibri Light" panose="020F0302020204030204" pitchFamily="34" charset="0"/>
              </a:rPr>
              <a:t>Методы исследования и оборудование </a:t>
            </a:r>
            <a:r>
              <a:rPr lang="ru-RU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B1E5A4-767A-404E-A35F-308C15E7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413" y="2898686"/>
            <a:ext cx="6888826" cy="3153122"/>
          </a:xfrm>
        </p:spPr>
        <p:txBody>
          <a:bodyPr>
            <a:normAutofit/>
          </a:bodyPr>
          <a:lstStyle/>
          <a:p>
            <a:pPr>
              <a:buClrTx/>
              <a:buSzPct val="100000"/>
            </a:pP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buClrTx/>
              <a:buSzPct val="100000"/>
            </a:pP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buClrTx/>
              <a:buSzPct val="100000"/>
            </a:pPr>
            <a:r>
              <a:rPr lang="ru-RU" sz="2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Vuforia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платформа дополненной реальности</a:t>
            </a:r>
            <a:r>
              <a:rPr lang="ru-RU" sz="2400" b="1" dirty="0"/>
              <a:t>)</a:t>
            </a:r>
            <a:endParaRPr lang="ru-RU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SzPct val="100000"/>
            </a:pPr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все скрипты были написаны на языке С#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89127C-5BDC-4B55-890A-E2F765A5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19" y="803186"/>
            <a:ext cx="4019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6B18B4-64C0-4883-B0F7-892C39078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2" y="803186"/>
            <a:ext cx="26955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0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40420" y="1048721"/>
            <a:ext cx="6898499" cy="4394547"/>
          </a:xfrm>
        </p:spPr>
        <p:txBody>
          <a:bodyPr/>
          <a:lstStyle/>
          <a:p>
            <a:pPr marL="449263" indent="-449263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400" dirty="0">
                <a:latin typeface="Arial" panose="020B0604020202020204" pitchFamily="34" charset="0"/>
              </a:rPr>
              <a:t>Проанализированы алгоритмы подготовки учащихся к учебному дню </a:t>
            </a:r>
          </a:p>
          <a:p>
            <a:pPr marL="449263" indent="-449263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Разработана программа дополненной реальности для подготовки учеников к учебному дню</a:t>
            </a:r>
          </a:p>
          <a:p>
            <a:pPr marL="449263" indent="-449263" algn="just"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ü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Разработано 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13109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Атлас">
  <a:themeElements>
    <a:clrScheme name="Атлас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Атлас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тлас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Атлас</Template>
  <TotalTime>1410</TotalTime>
  <Words>341</Words>
  <Application>Microsoft Office PowerPoint</Application>
  <PresentationFormat>Широкоэкранный</PresentationFormat>
  <Paragraphs>48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Century Gothic</vt:lpstr>
      <vt:lpstr>Rockwell</vt:lpstr>
      <vt:lpstr>Wingdings</vt:lpstr>
      <vt:lpstr>Атлас</vt:lpstr>
      <vt:lpstr>ПРИЛОЖЕНИЕ ДОПОЛНЕННОЙ РЕАЛЬНОСТИ ДЛЯ ПОДГОТОВКИ НЕОБХОДИМЫХ ВЕЩЕЙ В ШКОЛУ​</vt:lpstr>
      <vt:lpstr>Проблема</vt:lpstr>
      <vt:lpstr>Цель и задачи</vt:lpstr>
      <vt:lpstr>Ход работы</vt:lpstr>
      <vt:lpstr>Пример реального расписания с меткой</vt:lpstr>
      <vt:lpstr>Итоги</vt:lpstr>
      <vt:lpstr>Презентация PowerPoint</vt:lpstr>
      <vt:lpstr>Методы исследования и оборудование ​</vt:lpstr>
      <vt:lpstr>Выводы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ПРИЛОЖЕНИЯ ДОПОЛНЕННОЙ РЕАЛЬНОСТИ ДЛЯ ПОДГОТОВКИ НЕОБХОДИМЫХ ВЕЩЕЙ В ШКОЛУ</dc:title>
  <dc:creator>ВАЛЕРА</dc:creator>
  <cp:lastModifiedBy>RM RM</cp:lastModifiedBy>
  <cp:revision>50</cp:revision>
  <dcterms:created xsi:type="dcterms:W3CDTF">2021-01-10T09:32:58Z</dcterms:created>
  <dcterms:modified xsi:type="dcterms:W3CDTF">2022-04-12T11:24:00Z</dcterms:modified>
</cp:coreProperties>
</file>